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6" d="100"/>
          <a:sy n="86" d="100"/>
        </p:scale>
        <p:origin x="149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65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24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54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55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4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52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49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6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89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D67E5-7A8F-4966-909F-99CB447DD43B}" type="datetimeFigureOut">
              <a:rPr lang="zh-TW" altLang="en-US" smtClean="0"/>
              <a:t>2020/03/21 Saturday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C8E24-3849-4E17-A31F-98749A859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22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幫小白人換上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酷炫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造型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26675"/>
            <a:ext cx="12193200" cy="66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0" y="2720315"/>
            <a:ext cx="1476375" cy="15716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968" y="2782227"/>
            <a:ext cx="2352675" cy="1447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56" y="2820327"/>
            <a:ext cx="1200150" cy="1371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619" y="2796515"/>
            <a:ext cx="2076450" cy="1419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482" y="2706027"/>
            <a:ext cx="2162175" cy="16002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974367" y="1728439"/>
            <a:ext cx="10477935" cy="3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211500"/>
            <a:ext cx="11880000" cy="64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6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211500"/>
            <a:ext cx="11880000" cy="64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44" y="2686050"/>
            <a:ext cx="1457325" cy="14859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99" y="2514600"/>
            <a:ext cx="1457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127344"/>
            <a:ext cx="12196800" cy="6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723900"/>
            <a:ext cx="10429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123950"/>
            <a:ext cx="4381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1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723900"/>
            <a:ext cx="10429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7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055923"/>
            <a:ext cx="1800000" cy="27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1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4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2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211500"/>
            <a:ext cx="11880000" cy="64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33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211500"/>
            <a:ext cx="11880000" cy="64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127344"/>
            <a:ext cx="12196800" cy="66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87750"/>
            <a:ext cx="11880000" cy="66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127344"/>
            <a:ext cx="12196800" cy="66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8" y="39332"/>
            <a:ext cx="9722304" cy="67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125700"/>
            <a:ext cx="12196800" cy="66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125700"/>
            <a:ext cx="12196800" cy="66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26675"/>
            <a:ext cx="12193200" cy="66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1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26675"/>
            <a:ext cx="12193200" cy="66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2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</Words>
  <Application>Microsoft Office PowerPoint</Application>
  <PresentationFormat>寬螢幕</PresentationFormat>
  <Paragraphs>1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Office 佈景主題</vt:lpstr>
      <vt:lpstr>幫小白人換上超酷炫造型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幫小白人換上超酷炫造型</dc:title>
  <dc:creator>USER</dc:creator>
  <cp:lastModifiedBy>USER</cp:lastModifiedBy>
  <cp:revision>8</cp:revision>
  <dcterms:created xsi:type="dcterms:W3CDTF">2020-03-21T05:38:42Z</dcterms:created>
  <dcterms:modified xsi:type="dcterms:W3CDTF">2020-03-21T06:54:06Z</dcterms:modified>
</cp:coreProperties>
</file>